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67" r:id="rId4"/>
    <p:sldId id="268" r:id="rId5"/>
    <p:sldId id="261" r:id="rId6"/>
    <p:sldId id="269" r:id="rId7"/>
    <p:sldId id="271" r:id="rId8"/>
    <p:sldId id="270" r:id="rId9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35" autoAdjust="0"/>
    <p:restoredTop sz="94660"/>
  </p:normalViewPr>
  <p:slideViewPr>
    <p:cSldViewPr snapToGrid="0" showGuides="1">
      <p:cViewPr varScale="1">
        <p:scale>
          <a:sx n="104" d="100"/>
          <a:sy n="104" d="100"/>
        </p:scale>
        <p:origin x="876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제목 및 내용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텍스트, 스크린샷, 일렉트릭 블루, 블루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4A022AF-FD3B-0A87-064F-BBF78365093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제목 1">
            <a:extLst>
              <a:ext uri="{FF2B5EF4-FFF2-40B4-BE49-F238E27FC236}">
                <a16:creationId xmlns:a16="http://schemas.microsoft.com/office/drawing/2014/main" id="{E92180A8-E587-9C2C-8382-9E75EB54C6D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93896" y="1901348"/>
            <a:ext cx="10612041" cy="23876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36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altLang="ko-KR" dirty="0"/>
              <a:t>Presentation Title </a:t>
            </a:r>
            <a:endParaRPr lang="ko-KR" altLang="en-US" dirty="0"/>
          </a:p>
        </p:txBody>
      </p:sp>
      <p:sp>
        <p:nvSpPr>
          <p:cNvPr id="8" name="부제목 2">
            <a:extLst>
              <a:ext uri="{FF2B5EF4-FFF2-40B4-BE49-F238E27FC236}">
                <a16:creationId xmlns:a16="http://schemas.microsoft.com/office/drawing/2014/main" id="{EE71C6A6-D9BB-34CB-DD62-0EFDCC80055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650748" y="4890499"/>
            <a:ext cx="8890504" cy="535851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ko-KR" dirty="0"/>
              <a:t>Presenter’s Name</a:t>
            </a:r>
            <a:endParaRPr lang="ko-KR" altLang="en-US" dirty="0"/>
          </a:p>
        </p:txBody>
      </p:sp>
      <p:sp>
        <p:nvSpPr>
          <p:cNvPr id="9" name="텍스트 개체 틀 2">
            <a:extLst>
              <a:ext uri="{FF2B5EF4-FFF2-40B4-BE49-F238E27FC236}">
                <a16:creationId xmlns:a16="http://schemas.microsoft.com/office/drawing/2014/main" id="{6F80FFE1-677E-4675-5A9F-77C2F1E26D76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650747" y="5494581"/>
            <a:ext cx="8890504" cy="535851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 i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dirty="0"/>
              <a:t>Affiliation/Organizations Country</a:t>
            </a:r>
          </a:p>
        </p:txBody>
      </p:sp>
    </p:spTree>
    <p:extLst>
      <p:ext uri="{BB962C8B-B14F-4D97-AF65-F5344CB8AC3E}">
        <p14:creationId xmlns:p14="http://schemas.microsoft.com/office/powerpoint/2010/main" val="3957924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제목 및 내용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스크린샷, 텍스트, 디자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5C8B9BB4-08BB-6EB1-1997-4A99FC436A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제목 1">
            <a:extLst>
              <a:ext uri="{FF2B5EF4-FFF2-40B4-BE49-F238E27FC236}">
                <a16:creationId xmlns:a16="http://schemas.microsoft.com/office/drawing/2014/main" id="{74814F1E-2A99-1F92-4DCE-0869CD89320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93896" y="1901348"/>
            <a:ext cx="10612041" cy="23876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36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altLang="ko-KR" dirty="0"/>
              <a:t>Presentation Title </a:t>
            </a:r>
            <a:endParaRPr lang="ko-KR" altLang="en-US" dirty="0"/>
          </a:p>
        </p:txBody>
      </p:sp>
      <p:sp>
        <p:nvSpPr>
          <p:cNvPr id="5" name="부제목 2">
            <a:extLst>
              <a:ext uri="{FF2B5EF4-FFF2-40B4-BE49-F238E27FC236}">
                <a16:creationId xmlns:a16="http://schemas.microsoft.com/office/drawing/2014/main" id="{F8A9CC11-6674-BA80-05A8-8278980887D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650748" y="4890499"/>
            <a:ext cx="8890504" cy="535851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0" indent="0" algn="l">
              <a:buNone/>
              <a:defRPr sz="24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ko-KR" dirty="0"/>
              <a:t>Presenter’s Name</a:t>
            </a:r>
            <a:endParaRPr lang="ko-KR" altLang="en-US" dirty="0"/>
          </a:p>
        </p:txBody>
      </p:sp>
      <p:sp>
        <p:nvSpPr>
          <p:cNvPr id="6" name="텍스트 개체 틀 2">
            <a:extLst>
              <a:ext uri="{FF2B5EF4-FFF2-40B4-BE49-F238E27FC236}">
                <a16:creationId xmlns:a16="http://schemas.microsoft.com/office/drawing/2014/main" id="{80A1A159-7C73-52F4-5CD9-834B5A8CA081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650747" y="5494581"/>
            <a:ext cx="8890504" cy="535851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 i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dirty="0"/>
              <a:t>Affiliation/Organizations Country</a:t>
            </a:r>
          </a:p>
        </p:txBody>
      </p:sp>
    </p:spTree>
    <p:extLst>
      <p:ext uri="{BB962C8B-B14F-4D97-AF65-F5344CB8AC3E}">
        <p14:creationId xmlns:p14="http://schemas.microsoft.com/office/powerpoint/2010/main" val="1217424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스크린샷, 텍스트, 디자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E8629197-6083-D506-B298-83EDE534E21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9174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 descr="스크린샷, 텍스트, 디자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6F81A69-FA20-D41B-F52D-3849AD3CB3B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텍스트 개체 틀 2">
            <a:extLst>
              <a:ext uri="{FF2B5EF4-FFF2-40B4-BE49-F238E27FC236}">
                <a16:creationId xmlns:a16="http://schemas.microsoft.com/office/drawing/2014/main" id="{A6094128-59D4-CD18-D45D-198279C94A9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84790" y="1424356"/>
            <a:ext cx="11622420" cy="5219700"/>
          </a:xfrm>
          <a:prstGeom prst="rect">
            <a:avLst/>
          </a:prstGeom>
        </p:spPr>
        <p:txBody>
          <a:bodyPr anchor="t"/>
          <a:lstStyle>
            <a:lvl1pPr marL="342900" indent="-342900"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buClr>
                <a:srgbClr val="C00000"/>
              </a:buClr>
              <a:defRPr sz="22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buClr>
                <a:srgbClr val="C00000"/>
              </a:buCl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buClr>
                <a:srgbClr val="C00000"/>
              </a:buCl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buClr>
                <a:srgbClr val="C00000"/>
              </a:buClr>
              <a:defRPr sz="2000" b="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buClr>
                <a:srgbClr val="C00000"/>
              </a:buCl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6pPr>
            <a:lvl7pPr>
              <a:buClr>
                <a:srgbClr val="C00000"/>
              </a:buClr>
              <a:defRPr sz="2000" b="0">
                <a:latin typeface="Calibri" panose="020F0502020204030204" pitchFamily="34" charset="0"/>
                <a:cs typeface="Calibri" panose="020F0502020204030204" pitchFamily="34" charset="0"/>
              </a:defRPr>
            </a:lvl7pPr>
            <a:lvl8pPr>
              <a:buClr>
                <a:srgbClr val="C00000"/>
              </a:buCl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8pPr>
            <a:lvl9pPr>
              <a:buClr>
                <a:srgbClr val="C00000"/>
              </a:buCl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9pPr>
          </a:lstStyle>
          <a:p>
            <a:pPr lvl="0"/>
            <a:r>
              <a:rPr lang="en-US" altLang="ko-KR" dirty="0"/>
              <a:t>Please enter your texts.</a:t>
            </a:r>
          </a:p>
          <a:p>
            <a:pPr lvl="8"/>
            <a:endParaRPr lang="en-US" altLang="ko-KR" dirty="0"/>
          </a:p>
          <a:p>
            <a:pPr lvl="8"/>
            <a:endParaRPr lang="en-US" altLang="ko-KR" dirty="0"/>
          </a:p>
          <a:p>
            <a:pPr lvl="4"/>
            <a:endParaRPr lang="ko-KR" altLang="en-US" dirty="0"/>
          </a:p>
        </p:txBody>
      </p:sp>
      <p:sp>
        <p:nvSpPr>
          <p:cNvPr id="7" name="제목 3">
            <a:extLst>
              <a:ext uri="{FF2B5EF4-FFF2-40B4-BE49-F238E27FC236}">
                <a16:creationId xmlns:a16="http://schemas.microsoft.com/office/drawing/2014/main" id="{46E3B425-C5B9-AB54-47A8-F08A018FCCF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4790" y="580811"/>
            <a:ext cx="8232903" cy="754378"/>
          </a:xfrm>
          <a:prstGeom prst="rect">
            <a:avLst/>
          </a:prstGeom>
        </p:spPr>
        <p:txBody>
          <a:bodyPr/>
          <a:lstStyle>
            <a:lvl1pPr>
              <a:defRPr sz="2800" b="1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altLang="ko-KR" dirty="0"/>
              <a:t>Background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17146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 descr="스크린샷, 텍스트, 디자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6F81A69-FA20-D41B-F52D-3849AD3CB3B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텍스트 개체 틀 2">
            <a:extLst>
              <a:ext uri="{FF2B5EF4-FFF2-40B4-BE49-F238E27FC236}">
                <a16:creationId xmlns:a16="http://schemas.microsoft.com/office/drawing/2014/main" id="{A6094128-59D4-CD18-D45D-198279C94A9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84790" y="1424356"/>
            <a:ext cx="11622420" cy="5219700"/>
          </a:xfrm>
          <a:prstGeom prst="rect">
            <a:avLst/>
          </a:prstGeom>
        </p:spPr>
        <p:txBody>
          <a:bodyPr anchor="t"/>
          <a:lstStyle>
            <a:lvl1pPr marL="342900" indent="-342900"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buClr>
                <a:srgbClr val="C00000"/>
              </a:buClr>
              <a:defRPr sz="22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buClr>
                <a:srgbClr val="C00000"/>
              </a:buCl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buClr>
                <a:srgbClr val="C00000"/>
              </a:buCl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buClr>
                <a:srgbClr val="C00000"/>
              </a:buClr>
              <a:defRPr sz="2000" b="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buClr>
                <a:srgbClr val="C00000"/>
              </a:buCl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6pPr>
            <a:lvl7pPr>
              <a:buClr>
                <a:srgbClr val="C00000"/>
              </a:buClr>
              <a:defRPr sz="2000" b="0">
                <a:latin typeface="Calibri" panose="020F0502020204030204" pitchFamily="34" charset="0"/>
                <a:cs typeface="Calibri" panose="020F0502020204030204" pitchFamily="34" charset="0"/>
              </a:defRPr>
            </a:lvl7pPr>
            <a:lvl8pPr>
              <a:buClr>
                <a:srgbClr val="C00000"/>
              </a:buCl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8pPr>
            <a:lvl9pPr>
              <a:buClr>
                <a:srgbClr val="C00000"/>
              </a:buCl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9pPr>
          </a:lstStyle>
          <a:p>
            <a:pPr lvl="0"/>
            <a:r>
              <a:rPr lang="en-US" altLang="ko-KR" dirty="0"/>
              <a:t>Please enter your texts.</a:t>
            </a:r>
          </a:p>
          <a:p>
            <a:pPr lvl="8"/>
            <a:endParaRPr lang="en-US" altLang="ko-KR" dirty="0"/>
          </a:p>
          <a:p>
            <a:pPr lvl="8"/>
            <a:endParaRPr lang="en-US" altLang="ko-KR" dirty="0"/>
          </a:p>
          <a:p>
            <a:pPr lvl="4"/>
            <a:endParaRPr lang="ko-KR" altLang="en-US" dirty="0"/>
          </a:p>
        </p:txBody>
      </p:sp>
      <p:sp>
        <p:nvSpPr>
          <p:cNvPr id="7" name="제목 3">
            <a:extLst>
              <a:ext uri="{FF2B5EF4-FFF2-40B4-BE49-F238E27FC236}">
                <a16:creationId xmlns:a16="http://schemas.microsoft.com/office/drawing/2014/main" id="{46E3B425-C5B9-AB54-47A8-F08A018FCCF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4790" y="580811"/>
            <a:ext cx="8232903" cy="754378"/>
          </a:xfrm>
          <a:prstGeom prst="rect">
            <a:avLst/>
          </a:prstGeom>
        </p:spPr>
        <p:txBody>
          <a:bodyPr/>
          <a:lstStyle>
            <a:lvl1pPr>
              <a:defRPr sz="2800" b="1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altLang="ko-KR" dirty="0"/>
              <a:t>Methods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81972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 descr="스크린샷, 텍스트, 디자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6F81A69-FA20-D41B-F52D-3849AD3CB3B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텍스트 개체 틀 2">
            <a:extLst>
              <a:ext uri="{FF2B5EF4-FFF2-40B4-BE49-F238E27FC236}">
                <a16:creationId xmlns:a16="http://schemas.microsoft.com/office/drawing/2014/main" id="{A6094128-59D4-CD18-D45D-198279C94A9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84790" y="1424356"/>
            <a:ext cx="11622420" cy="5219700"/>
          </a:xfrm>
          <a:prstGeom prst="rect">
            <a:avLst/>
          </a:prstGeom>
        </p:spPr>
        <p:txBody>
          <a:bodyPr anchor="t"/>
          <a:lstStyle>
            <a:lvl1pPr marL="342900" indent="-342900"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buClr>
                <a:srgbClr val="C00000"/>
              </a:buClr>
              <a:defRPr sz="22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buClr>
                <a:srgbClr val="C00000"/>
              </a:buCl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buClr>
                <a:srgbClr val="C00000"/>
              </a:buCl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buClr>
                <a:srgbClr val="C00000"/>
              </a:buClr>
              <a:defRPr sz="2000" b="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buClr>
                <a:srgbClr val="C00000"/>
              </a:buCl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6pPr>
            <a:lvl7pPr>
              <a:buClr>
                <a:srgbClr val="C00000"/>
              </a:buClr>
              <a:defRPr sz="2000" b="0">
                <a:latin typeface="Calibri" panose="020F0502020204030204" pitchFamily="34" charset="0"/>
                <a:cs typeface="Calibri" panose="020F0502020204030204" pitchFamily="34" charset="0"/>
              </a:defRPr>
            </a:lvl7pPr>
            <a:lvl8pPr>
              <a:buClr>
                <a:srgbClr val="C00000"/>
              </a:buCl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8pPr>
            <a:lvl9pPr>
              <a:buClr>
                <a:srgbClr val="C00000"/>
              </a:buCl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9pPr>
          </a:lstStyle>
          <a:p>
            <a:pPr lvl="0"/>
            <a:r>
              <a:rPr lang="en-US" altLang="ko-KR" dirty="0"/>
              <a:t>Please enter your texts.</a:t>
            </a:r>
          </a:p>
          <a:p>
            <a:pPr lvl="8"/>
            <a:endParaRPr lang="en-US" altLang="ko-KR" dirty="0"/>
          </a:p>
          <a:p>
            <a:pPr lvl="8"/>
            <a:endParaRPr lang="en-US" altLang="ko-KR" dirty="0"/>
          </a:p>
          <a:p>
            <a:pPr lvl="4"/>
            <a:endParaRPr lang="ko-KR" altLang="en-US" dirty="0"/>
          </a:p>
        </p:txBody>
      </p:sp>
      <p:sp>
        <p:nvSpPr>
          <p:cNvPr id="7" name="제목 3">
            <a:extLst>
              <a:ext uri="{FF2B5EF4-FFF2-40B4-BE49-F238E27FC236}">
                <a16:creationId xmlns:a16="http://schemas.microsoft.com/office/drawing/2014/main" id="{46E3B425-C5B9-AB54-47A8-F08A018FCCF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4790" y="580811"/>
            <a:ext cx="8232903" cy="754378"/>
          </a:xfrm>
          <a:prstGeom prst="rect">
            <a:avLst/>
          </a:prstGeom>
        </p:spPr>
        <p:txBody>
          <a:bodyPr/>
          <a:lstStyle>
            <a:lvl1pPr>
              <a:defRPr sz="2800" b="1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altLang="ko-KR" dirty="0"/>
              <a:t>Results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23277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 descr="스크린샷, 텍스트, 디자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6F81A69-FA20-D41B-F52D-3849AD3CB3B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텍스트 개체 틀 2">
            <a:extLst>
              <a:ext uri="{FF2B5EF4-FFF2-40B4-BE49-F238E27FC236}">
                <a16:creationId xmlns:a16="http://schemas.microsoft.com/office/drawing/2014/main" id="{A6094128-59D4-CD18-D45D-198279C94A9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84790" y="1424356"/>
            <a:ext cx="11622420" cy="5219700"/>
          </a:xfrm>
          <a:prstGeom prst="rect">
            <a:avLst/>
          </a:prstGeom>
        </p:spPr>
        <p:txBody>
          <a:bodyPr anchor="t"/>
          <a:lstStyle>
            <a:lvl1pPr marL="342900" indent="-342900"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buClr>
                <a:srgbClr val="C00000"/>
              </a:buClr>
              <a:defRPr sz="22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buClr>
                <a:srgbClr val="C00000"/>
              </a:buCl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buClr>
                <a:srgbClr val="C00000"/>
              </a:buCl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buClr>
                <a:srgbClr val="C00000"/>
              </a:buClr>
              <a:defRPr sz="2000" b="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buClr>
                <a:srgbClr val="C00000"/>
              </a:buCl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6pPr>
            <a:lvl7pPr>
              <a:buClr>
                <a:srgbClr val="C00000"/>
              </a:buClr>
              <a:defRPr sz="2000" b="0">
                <a:latin typeface="Calibri" panose="020F0502020204030204" pitchFamily="34" charset="0"/>
                <a:cs typeface="Calibri" panose="020F0502020204030204" pitchFamily="34" charset="0"/>
              </a:defRPr>
            </a:lvl7pPr>
            <a:lvl8pPr>
              <a:buClr>
                <a:srgbClr val="C00000"/>
              </a:buCl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8pPr>
            <a:lvl9pPr>
              <a:buClr>
                <a:srgbClr val="C00000"/>
              </a:buCl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9pPr>
          </a:lstStyle>
          <a:p>
            <a:pPr lvl="0"/>
            <a:r>
              <a:rPr lang="en-US" altLang="ko-KR" dirty="0"/>
              <a:t>Please enter your texts.</a:t>
            </a:r>
          </a:p>
          <a:p>
            <a:pPr lvl="8"/>
            <a:endParaRPr lang="en-US" altLang="ko-KR" dirty="0"/>
          </a:p>
          <a:p>
            <a:pPr lvl="8"/>
            <a:endParaRPr lang="en-US" altLang="ko-KR" dirty="0"/>
          </a:p>
          <a:p>
            <a:pPr lvl="4"/>
            <a:endParaRPr lang="ko-KR" altLang="en-US" dirty="0"/>
          </a:p>
        </p:txBody>
      </p:sp>
      <p:sp>
        <p:nvSpPr>
          <p:cNvPr id="7" name="제목 3">
            <a:extLst>
              <a:ext uri="{FF2B5EF4-FFF2-40B4-BE49-F238E27FC236}">
                <a16:creationId xmlns:a16="http://schemas.microsoft.com/office/drawing/2014/main" id="{46E3B425-C5B9-AB54-47A8-F08A018FCCF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4790" y="580811"/>
            <a:ext cx="8232903" cy="754378"/>
          </a:xfrm>
          <a:prstGeom prst="rect">
            <a:avLst/>
          </a:prstGeom>
        </p:spPr>
        <p:txBody>
          <a:bodyPr/>
          <a:lstStyle>
            <a:lvl1pPr>
              <a:defRPr sz="2800" b="1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altLang="ko-KR" dirty="0"/>
              <a:t>Conclusions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68789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사용자 지정 레이아웃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텍스트, 스크린샷, 일렉트릭 블루, 블루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23596A0-C0B2-514F-EE3F-28978D18792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9494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9536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5" r:id="rId2"/>
    <p:sldLayoutId id="2147483661" r:id="rId3"/>
    <p:sldLayoutId id="2147483662" r:id="rId4"/>
    <p:sldLayoutId id="2147483665" r:id="rId5"/>
    <p:sldLayoutId id="2147483667" r:id="rId6"/>
    <p:sldLayoutId id="2147483666" r:id="rId7"/>
    <p:sldLayoutId id="2147483664" r:id="rId8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5EF9BD2-A63C-DD76-A7B4-A637C31610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0F97051D-05BE-40A9-AB7E-3F3E590EEA7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C1CDCAD3-6AF8-7414-285E-F798E171FB60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37842A-F97C-2D4C-9800-080C7762C077}"/>
              </a:ext>
            </a:extLst>
          </p:cNvPr>
          <p:cNvSpPr txBox="1"/>
          <p:nvPr/>
        </p:nvSpPr>
        <p:spPr>
          <a:xfrm>
            <a:off x="2559050" y="1098477"/>
            <a:ext cx="7073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000" i="1" dirty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COVER SLIDES SAMPLE 1</a:t>
            </a:r>
            <a:endParaRPr lang="ja-JP" altLang="en-US" sz="2000" i="1" dirty="0">
              <a:solidFill>
                <a:schemeClr val="bg1">
                  <a:lumMod val="8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6728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6FFF8F3-6FD7-EB16-41CC-201A2EA9EC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DC1CD764-730D-099B-D935-5F1879AC861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42CA1F1-D10C-AEC4-D545-BA65735243E0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6F64873-D047-79C7-563F-B1EC5F5B61A5}"/>
              </a:ext>
            </a:extLst>
          </p:cNvPr>
          <p:cNvSpPr txBox="1"/>
          <p:nvPr/>
        </p:nvSpPr>
        <p:spPr>
          <a:xfrm>
            <a:off x="2559050" y="1098477"/>
            <a:ext cx="7073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000" i="1" dirty="0">
                <a:latin typeface="Calibri" panose="020F0502020204030204" pitchFamily="34" charset="0"/>
                <a:cs typeface="Calibri" panose="020F0502020204030204" pitchFamily="34" charset="0"/>
              </a:rPr>
              <a:t>COVER SLIDES SAMPLE 2</a:t>
            </a:r>
            <a:endParaRPr lang="ja-JP" altLang="en-US" sz="20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9745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5106BF-B8EA-BD7B-8046-2109E2AF91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DE47295-AFEC-8601-C0D8-B2FD2BADE9DA}"/>
              </a:ext>
            </a:extLst>
          </p:cNvPr>
          <p:cNvSpPr txBox="1"/>
          <p:nvPr/>
        </p:nvSpPr>
        <p:spPr>
          <a:xfrm>
            <a:off x="4745265" y="1122413"/>
            <a:ext cx="7073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000" dirty="0"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Option 1. Without any financial relationship to disclose</a:t>
            </a:r>
            <a:endParaRPr lang="ja-JP" altLang="en-US" sz="2000" dirty="0">
              <a:highlight>
                <a:srgbClr val="FFFF00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EC044E-C77E-AA2E-1B1D-11DC73BEF0C4}"/>
              </a:ext>
            </a:extLst>
          </p:cNvPr>
          <p:cNvSpPr txBox="1"/>
          <p:nvPr/>
        </p:nvSpPr>
        <p:spPr>
          <a:xfrm>
            <a:off x="951614" y="3864074"/>
            <a:ext cx="102887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800" dirty="0">
                <a:latin typeface="Calibri" panose="020F0502020204030204" pitchFamily="34" charset="0"/>
                <a:cs typeface="Calibri" panose="020F0502020204030204" pitchFamily="34" charset="0"/>
              </a:rPr>
              <a:t>I have no financial relationships to disclose.</a:t>
            </a:r>
            <a:endParaRPr kumimoji="1" lang="ja-JP" alt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711C301-89E8-795A-6685-14038B4F8CAE}"/>
              </a:ext>
            </a:extLst>
          </p:cNvPr>
          <p:cNvSpPr txBox="1"/>
          <p:nvPr/>
        </p:nvSpPr>
        <p:spPr>
          <a:xfrm>
            <a:off x="908071" y="2590440"/>
            <a:ext cx="102887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4800" b="1" dirty="0">
                <a:latin typeface="Calibri" panose="020F0502020204030204" pitchFamily="34" charset="0"/>
                <a:cs typeface="Calibri" panose="020F0502020204030204" pitchFamily="34" charset="0"/>
              </a:rPr>
              <a:t>COI Disclosure Information</a:t>
            </a:r>
            <a:endParaRPr kumimoji="1" lang="ja-JP" altLang="en-US" sz="4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0790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44764E-58BA-BA8D-FC98-823C99181E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F5B766C-B5A7-FF16-F55D-5CE7DBA15AC5}"/>
              </a:ext>
            </a:extLst>
          </p:cNvPr>
          <p:cNvSpPr txBox="1"/>
          <p:nvPr/>
        </p:nvSpPr>
        <p:spPr>
          <a:xfrm>
            <a:off x="4792890" y="1131938"/>
            <a:ext cx="7073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000" dirty="0"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Option 2. Without any financial relationship to disclose</a:t>
            </a:r>
            <a:endParaRPr lang="ja-JP" altLang="en-US" sz="2000" dirty="0">
              <a:highlight>
                <a:srgbClr val="FFFF00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88C579B-B539-0E69-707C-1071ECD45A31}"/>
              </a:ext>
            </a:extLst>
          </p:cNvPr>
          <p:cNvSpPr txBox="1"/>
          <p:nvPr/>
        </p:nvSpPr>
        <p:spPr>
          <a:xfrm>
            <a:off x="951614" y="3864074"/>
            <a:ext cx="102887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800" dirty="0">
                <a:latin typeface="Calibri" panose="020F0502020204030204" pitchFamily="34" charset="0"/>
                <a:cs typeface="Calibri" panose="020F0502020204030204" pitchFamily="34" charset="0"/>
              </a:rPr>
              <a:t>I have no financial relationships to disclose.</a:t>
            </a:r>
            <a:endParaRPr kumimoji="1" lang="ja-JP" alt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BBC700E-2780-C1CB-0FBB-3ED8F4F04675}"/>
              </a:ext>
            </a:extLst>
          </p:cNvPr>
          <p:cNvSpPr txBox="1"/>
          <p:nvPr/>
        </p:nvSpPr>
        <p:spPr>
          <a:xfrm>
            <a:off x="908071" y="2590440"/>
            <a:ext cx="102887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4800" b="1" dirty="0">
                <a:latin typeface="Calibri" panose="020F0502020204030204" pitchFamily="34" charset="0"/>
                <a:cs typeface="Calibri" panose="020F0502020204030204" pitchFamily="34" charset="0"/>
              </a:rPr>
              <a:t>COI Disclosure Information</a:t>
            </a:r>
            <a:endParaRPr kumimoji="1" lang="ja-JP" altLang="en-US" sz="4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0976C0B-997E-8B5D-7CD7-21A68DBEF25D}"/>
              </a:ext>
            </a:extLst>
          </p:cNvPr>
          <p:cNvSpPr txBox="1"/>
          <p:nvPr/>
        </p:nvSpPr>
        <p:spPr>
          <a:xfrm>
            <a:off x="2074232" y="4405030"/>
            <a:ext cx="81596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Please state all relevant financial relationships here.</a:t>
            </a:r>
          </a:p>
        </p:txBody>
      </p:sp>
    </p:spTree>
    <p:extLst>
      <p:ext uri="{BB962C8B-B14F-4D97-AF65-F5344CB8AC3E}">
        <p14:creationId xmlns:p14="http://schemas.microsoft.com/office/powerpoint/2010/main" val="40590096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텍스트 개체 틀 7">
            <a:extLst>
              <a:ext uri="{FF2B5EF4-FFF2-40B4-BE49-F238E27FC236}">
                <a16:creationId xmlns:a16="http://schemas.microsoft.com/office/drawing/2014/main" id="{E9423AC2-7036-D6EE-9F4A-12965D4C560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endParaRPr lang="en-US" altLang="ko-KR" dirty="0"/>
          </a:p>
        </p:txBody>
      </p:sp>
      <p:sp>
        <p:nvSpPr>
          <p:cNvPr id="4" name="제목 3">
            <a:extLst>
              <a:ext uri="{FF2B5EF4-FFF2-40B4-BE49-F238E27FC236}">
                <a16:creationId xmlns:a16="http://schemas.microsoft.com/office/drawing/2014/main" id="{162DE070-3BBF-BE79-C87C-276F77BCB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658612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E1489C-C8A1-AC27-7F8E-560CC5B146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2455223-09F3-F380-7A71-33E983BEF5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99D4F72A-3283-BFC2-4DBD-3C17C0A8A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72512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7FBCAB-7766-3E1E-E8BC-75928DE2BC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9E27E6B-8576-76A5-2DEC-5D6273A508F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5CFD7637-ABBB-B23A-57D2-4EF6CCCC2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978415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F3ACBB-E694-14DC-6F1B-521281FCF7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2A1D289-DA24-0B76-35B8-935C8E162B2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5D14D942-0007-C950-6B65-77FCB95FC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227517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56</Words>
  <Application>Microsoft Office PowerPoint</Application>
  <PresentationFormat>와이드스크린</PresentationFormat>
  <Paragraphs>9</Paragraphs>
  <Slides>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박 지예</dc:creator>
  <cp:lastModifiedBy>이세희</cp:lastModifiedBy>
  <cp:revision>12</cp:revision>
  <dcterms:created xsi:type="dcterms:W3CDTF">2024-08-20T00:27:00Z</dcterms:created>
  <dcterms:modified xsi:type="dcterms:W3CDTF">2026-01-28T05:30:12Z</dcterms:modified>
</cp:coreProperties>
</file>